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56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RRON Gareth" initials="HG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710F8D-2F39-4B57-8027-39FFDB60DA62}" type="datetimeFigureOut">
              <a:rPr lang="en-GB" smtClean="0"/>
              <a:t>18/11/2011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BBAE9F-071B-4BEF-8B0B-8E38BD7321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725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BAE9F-071B-4BEF-8B0B-8E38BD7321C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447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4219-D6A3-4F58-A7DC-550DEDA641F0}" type="datetimeFigureOut">
              <a:rPr lang="en-GB" smtClean="0"/>
              <a:t>18/11/2011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12E1-764A-4125-80CA-EC4F01124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907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4219-D6A3-4F58-A7DC-550DEDA641F0}" type="datetimeFigureOut">
              <a:rPr lang="en-GB" smtClean="0"/>
              <a:t>18/11/2011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12E1-764A-4125-80CA-EC4F01124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204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4219-D6A3-4F58-A7DC-550DEDA641F0}" type="datetimeFigureOut">
              <a:rPr lang="en-GB" smtClean="0"/>
              <a:t>18/11/2011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12E1-764A-4125-80CA-EC4F01124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557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4219-D6A3-4F58-A7DC-550DEDA641F0}" type="datetimeFigureOut">
              <a:rPr lang="en-GB" smtClean="0"/>
              <a:t>18/11/2011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12E1-764A-4125-80CA-EC4F01124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961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4219-D6A3-4F58-A7DC-550DEDA641F0}" type="datetimeFigureOut">
              <a:rPr lang="en-GB" smtClean="0"/>
              <a:t>18/11/2011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12E1-764A-4125-80CA-EC4F01124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050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4219-D6A3-4F58-A7DC-550DEDA641F0}" type="datetimeFigureOut">
              <a:rPr lang="en-GB" smtClean="0"/>
              <a:t>18/11/2011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12E1-764A-4125-80CA-EC4F01124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841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4219-D6A3-4F58-A7DC-550DEDA641F0}" type="datetimeFigureOut">
              <a:rPr lang="en-GB" smtClean="0"/>
              <a:t>18/11/2011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12E1-764A-4125-80CA-EC4F01124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73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4219-D6A3-4F58-A7DC-550DEDA641F0}" type="datetimeFigureOut">
              <a:rPr lang="en-GB" smtClean="0"/>
              <a:t>18/11/2011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12E1-764A-4125-80CA-EC4F01124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76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4219-D6A3-4F58-A7DC-550DEDA641F0}" type="datetimeFigureOut">
              <a:rPr lang="en-GB" smtClean="0"/>
              <a:t>18/11/2011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12E1-764A-4125-80CA-EC4F01124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041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4219-D6A3-4F58-A7DC-550DEDA641F0}" type="datetimeFigureOut">
              <a:rPr lang="en-GB" smtClean="0"/>
              <a:t>18/11/2011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12E1-764A-4125-80CA-EC4F01124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649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4219-D6A3-4F58-A7DC-550DEDA641F0}" type="datetimeFigureOut">
              <a:rPr lang="en-GB" smtClean="0"/>
              <a:t>18/11/2011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12E1-764A-4125-80CA-EC4F01124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897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54219-D6A3-4F58-A7DC-550DEDA641F0}" type="datetimeFigureOut">
              <a:rPr lang="en-GB" smtClean="0"/>
              <a:t>18/11/2011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312E1-764A-4125-80CA-EC4F01124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86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Aspects to be conserved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Water</a:t>
            </a:r>
          </a:p>
          <a:p>
            <a:r>
              <a:rPr lang="en-GB" dirty="0" smtClean="0"/>
              <a:t>Air</a:t>
            </a:r>
          </a:p>
          <a:p>
            <a:r>
              <a:rPr lang="en-GB" dirty="0" smtClean="0"/>
              <a:t>Food</a:t>
            </a:r>
          </a:p>
          <a:p>
            <a:r>
              <a:rPr lang="en-GB" dirty="0" smtClean="0"/>
              <a:t>Biomass</a:t>
            </a:r>
          </a:p>
          <a:p>
            <a:r>
              <a:rPr lang="en-GB" dirty="0" smtClean="0"/>
              <a:t>Waste</a:t>
            </a:r>
          </a:p>
          <a:p>
            <a:r>
              <a:rPr lang="en-GB" dirty="0" smtClean="0"/>
              <a:t>Thermal Energy</a:t>
            </a:r>
          </a:p>
        </p:txBody>
      </p:sp>
    </p:spTree>
    <p:extLst>
      <p:ext uri="{BB962C8B-B14F-4D97-AF65-F5344CB8AC3E}">
        <p14:creationId xmlns:p14="http://schemas.microsoft.com/office/powerpoint/2010/main" val="336116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</a:t>
            </a:r>
            <a:r>
              <a:rPr lang="en-GB" dirty="0" smtClean="0"/>
              <a:t>ater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Water will cost £1M / litre to ship to station </a:t>
            </a:r>
            <a:r>
              <a:rPr lang="en-GB" dirty="0" smtClean="0">
                <a:solidFill>
                  <a:srgbClr val="FF0000"/>
                </a:solidFill>
              </a:rPr>
              <a:t>[insert 18 month requirement for 10 </a:t>
            </a:r>
            <a:r>
              <a:rPr lang="en-GB" dirty="0" smtClean="0">
                <a:solidFill>
                  <a:srgbClr val="FF0000"/>
                </a:solidFill>
              </a:rPr>
              <a:t>people – assuming other group has it or delete if not.]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Used for practically everything</a:t>
            </a:r>
          </a:p>
          <a:p>
            <a:r>
              <a:rPr lang="en-GB" dirty="0" smtClean="0"/>
              <a:t>Technology is already developed for water recycling so should be easy to implement.</a:t>
            </a:r>
          </a:p>
          <a:p>
            <a:r>
              <a:rPr lang="en-GB" dirty="0" smtClean="0"/>
              <a:t>Maintained in the same form and does not degrade.</a:t>
            </a:r>
          </a:p>
          <a:p>
            <a:r>
              <a:rPr lang="en-GB" dirty="0" smtClean="0"/>
              <a:t>In theoretically water could be completely conserved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442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Air consists of 79%N2 21%O2 and trace CO2</a:t>
            </a:r>
          </a:p>
          <a:p>
            <a:r>
              <a:rPr lang="en-GB" dirty="0" smtClean="0"/>
              <a:t>O2 used in respiration and CO2 produced.</a:t>
            </a:r>
          </a:p>
          <a:p>
            <a:r>
              <a:rPr lang="en-GB" dirty="0" smtClean="0"/>
              <a:t>Q. Can assume nitrogen is just a buffer gas and neither used or created.</a:t>
            </a:r>
          </a:p>
          <a:p>
            <a:r>
              <a:rPr lang="en-GB" dirty="0" smtClean="0"/>
              <a:t>Recycle CO2 back into O2</a:t>
            </a:r>
          </a:p>
          <a:p>
            <a:r>
              <a:rPr lang="en-GB" dirty="0" smtClean="0"/>
              <a:t>Trace contaminants need to be monitored/removed.  </a:t>
            </a:r>
          </a:p>
          <a:p>
            <a:r>
              <a:rPr lang="en-GB" dirty="0" smtClean="0"/>
              <a:t>Humidity and temperature regulation.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09061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Food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Food is source of energy.</a:t>
            </a:r>
          </a:p>
          <a:p>
            <a:r>
              <a:rPr lang="en-GB" dirty="0" smtClean="0"/>
              <a:t>Converted into other forms, </a:t>
            </a:r>
            <a:r>
              <a:rPr lang="en-GB" dirty="0" err="1" smtClean="0"/>
              <a:t>eg</a:t>
            </a:r>
            <a:r>
              <a:rPr lang="en-GB" dirty="0" smtClean="0"/>
              <a:t> heat/work/body mass  therefore cannot be conserved.</a:t>
            </a:r>
            <a:endParaRPr lang="en-GB" dirty="0" smtClean="0"/>
          </a:p>
          <a:p>
            <a:r>
              <a:rPr lang="en-GB" dirty="0" smtClean="0"/>
              <a:t>Will have to be supplied every 18months.</a:t>
            </a:r>
          </a:p>
          <a:p>
            <a:r>
              <a:rPr lang="en-GB" dirty="0" smtClean="0"/>
              <a:t>There is potential for some recycling of food waste/human waste. </a:t>
            </a:r>
          </a:p>
          <a:p>
            <a:r>
              <a:rPr lang="en-GB" dirty="0" smtClean="0"/>
              <a:t>Food could </a:t>
            </a:r>
            <a:r>
              <a:rPr lang="en-GB" dirty="0"/>
              <a:t>be created in the </a:t>
            </a:r>
            <a:r>
              <a:rPr lang="en-GB" dirty="0" smtClean="0"/>
              <a:t>form </a:t>
            </a:r>
            <a:r>
              <a:rPr lang="en-GB" dirty="0"/>
              <a:t>of </a:t>
            </a:r>
            <a:r>
              <a:rPr lang="en-GB" dirty="0" smtClean="0"/>
              <a:t>vegetables</a:t>
            </a:r>
            <a:r>
              <a:rPr lang="en-GB" dirty="0" smtClean="0"/>
              <a:t> but would only be able to supplement the main food source.</a:t>
            </a:r>
            <a:endParaRPr lang="en-GB" dirty="0" smtClean="0"/>
          </a:p>
          <a:p>
            <a:r>
              <a:rPr lang="en-GB" dirty="0" smtClean="0"/>
              <a:t>As </a:t>
            </a:r>
            <a:r>
              <a:rPr lang="en-GB" dirty="0" smtClean="0"/>
              <a:t>water is conserved, dehydrated foods may prove to be more practical than first </a:t>
            </a:r>
            <a:r>
              <a:rPr lang="en-GB" dirty="0" smtClean="0"/>
              <a:t>thought.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583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Biomass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Provides salad crop to supplement diet</a:t>
            </a:r>
          </a:p>
          <a:p>
            <a:r>
              <a:rPr lang="en-GB" dirty="0" smtClean="0"/>
              <a:t>Dietary nutrients gained from salad crop are relatively minor</a:t>
            </a:r>
          </a:p>
          <a:p>
            <a:r>
              <a:rPr lang="en-GB" dirty="0" smtClean="0"/>
              <a:t>Main benefit is the psychological advantage that would not be gained from prepared foods</a:t>
            </a:r>
          </a:p>
          <a:p>
            <a:r>
              <a:rPr lang="en-GB" dirty="0" smtClean="0"/>
              <a:t>Potential to use solid waste as fertilizer for food production, but </a:t>
            </a:r>
            <a:r>
              <a:rPr lang="en-GB" dirty="0" smtClean="0"/>
              <a:t>would </a:t>
            </a:r>
            <a:r>
              <a:rPr lang="en-GB" dirty="0" smtClean="0"/>
              <a:t>require prior treatment.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997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Waste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Urine</a:t>
            </a:r>
            <a:r>
              <a:rPr lang="en-GB" dirty="0" smtClean="0"/>
              <a:t> – </a:t>
            </a:r>
            <a:r>
              <a:rPr lang="en-GB" dirty="0" smtClean="0"/>
              <a:t>Can be recycled to recovery water.</a:t>
            </a:r>
            <a:endParaRPr lang="en-GB" dirty="0" smtClean="0"/>
          </a:p>
          <a:p>
            <a:r>
              <a:rPr lang="en-GB" b="1" dirty="0" smtClean="0"/>
              <a:t>Food/human waste </a:t>
            </a:r>
            <a:r>
              <a:rPr lang="en-GB" dirty="0" smtClean="0"/>
              <a:t>– Water could be extracted from solid waste.  </a:t>
            </a:r>
            <a:r>
              <a:rPr lang="en-GB" dirty="0" smtClean="0"/>
              <a:t>Dehydrated solids waste/food waste used for fertiliser.</a:t>
            </a:r>
            <a:endParaRPr lang="en-GB" dirty="0" smtClean="0"/>
          </a:p>
          <a:p>
            <a:r>
              <a:rPr lang="en-GB" b="1" dirty="0" smtClean="0"/>
              <a:t>Material Waste </a:t>
            </a:r>
            <a:r>
              <a:rPr lang="en-GB" dirty="0" smtClean="0"/>
              <a:t>– </a:t>
            </a:r>
            <a:r>
              <a:rPr lang="en-GB" dirty="0" smtClean="0"/>
              <a:t>More difficult to handle.  Includes spent and damaged equipment.  E.g. Water filters, clothing, broken machinery. 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2985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Thermal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Although assuming an unlimited energy source, it is considered good practise to minimise losses.</a:t>
            </a:r>
          </a:p>
          <a:p>
            <a:r>
              <a:rPr lang="en-GB" dirty="0" smtClean="0"/>
              <a:t>This would allow for future expansion of the station without requiring additional energy sources.</a:t>
            </a:r>
          </a:p>
          <a:p>
            <a:r>
              <a:rPr lang="en-GB" dirty="0" smtClean="0"/>
              <a:t>Thermal regulation of the station would be required to provide an acceptable working environment.</a:t>
            </a:r>
          </a:p>
          <a:p>
            <a:r>
              <a:rPr lang="en-GB" dirty="0" smtClean="0"/>
              <a:t>Losses would occur through all walls due to large temperature gradient.  Could be minimised using insulation.</a:t>
            </a:r>
          </a:p>
          <a:p>
            <a:r>
              <a:rPr lang="en-GB" dirty="0" smtClean="0"/>
              <a:t>Potential for heat recovery using heat exchangers.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398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LS Research 2005 - Hanford.pdf - Adobe Read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1" t="10352" r="10625" b="2041"/>
          <a:stretch/>
        </p:blipFill>
        <p:spPr>
          <a:xfrm>
            <a:off x="0" y="-27384"/>
            <a:ext cx="9144000" cy="63122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381328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Ref. </a:t>
            </a:r>
            <a:r>
              <a:rPr lang="en-US" sz="1400" b="1" dirty="0"/>
              <a:t>Advanced Life Support Research and </a:t>
            </a:r>
            <a:r>
              <a:rPr lang="en-US" sz="1400" b="1" dirty="0" smtClean="0"/>
              <a:t>Technology Development </a:t>
            </a:r>
            <a:r>
              <a:rPr lang="en-US" sz="1400" b="1" dirty="0"/>
              <a:t>Metric – Fiscal Year </a:t>
            </a:r>
            <a:r>
              <a:rPr lang="en-US" sz="1400" b="1" dirty="0" smtClean="0"/>
              <a:t>2005 (</a:t>
            </a:r>
            <a:r>
              <a:rPr lang="en-GB" sz="1400" b="1" dirty="0"/>
              <a:t>Anthony J. Hanford, Ph.D</a:t>
            </a:r>
            <a:r>
              <a:rPr lang="en-GB" sz="1400" b="1" dirty="0" smtClean="0"/>
              <a:t>.)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303208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Can we assume space is not a design issue, and could therefore use alternative technologies to in spaceships/submarines</a:t>
            </a:r>
          </a:p>
          <a:p>
            <a:r>
              <a:rPr lang="en-GB" dirty="0" smtClean="0"/>
              <a:t>Do you know anything about the conservation of methane.</a:t>
            </a:r>
          </a:p>
          <a:p>
            <a:r>
              <a:rPr lang="en-GB" dirty="0" smtClean="0"/>
              <a:t>Account for the function of the station? e.g. science experiments, extra-vehicular-activities.</a:t>
            </a:r>
          </a:p>
          <a:p>
            <a:r>
              <a:rPr lang="en-GB" dirty="0" smtClean="0"/>
              <a:t>Can we assume nitrogen is just a buffer gas and not created/destroyed.</a:t>
            </a:r>
          </a:p>
          <a:p>
            <a:r>
              <a:rPr lang="en-GB" dirty="0" smtClean="0"/>
              <a:t>Can we assume that the initial space requirement for equipment transport is not an issue.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514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475</Words>
  <Application>Microsoft Office PowerPoint</Application>
  <PresentationFormat>On-screen Show (4:3)</PresentationFormat>
  <Paragraphs>50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Aspects to be conserved</vt:lpstr>
      <vt:lpstr>Water</vt:lpstr>
      <vt:lpstr>Air</vt:lpstr>
      <vt:lpstr>Food</vt:lpstr>
      <vt:lpstr>Biomass</vt:lpstr>
      <vt:lpstr>Waste</vt:lpstr>
      <vt:lpstr>Thermal Energy</vt:lpstr>
      <vt:lpstr>PowerPoint Presentation</vt:lpstr>
      <vt:lpstr>Questions</vt:lpstr>
    </vt:vector>
  </TitlesOfParts>
  <Company>University of Edinburgh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HERRON Gareth</dc:creator>
  <cp:lastModifiedBy>WALPOLE Samuel</cp:lastModifiedBy>
  <cp:revision>12</cp:revision>
  <dcterms:created xsi:type="dcterms:W3CDTF">2011-11-17T21:39:01Z</dcterms:created>
  <dcterms:modified xsi:type="dcterms:W3CDTF">2011-11-18T13:15:00Z</dcterms:modified>
</cp:coreProperties>
</file>